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5cfb975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5cfb975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5cfb975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5cfb975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5cfb975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5cfb975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5cfb975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5cfb975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5cfb975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5cfb975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5cfb975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5cfb975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033037" y="1027253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selenium and learned the new updated version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on selenium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testing script for front-end for all the functionalities with Rehan and Ivan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Fixed python listing errors along with Ivan and others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Muhammad Salmaan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Improved visuals for course Schedule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 python ignored python lint errors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.ics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Alif Merchant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7" name="Google Shape;29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8" name="Google Shape;30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5" name="Google Shape;31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2" name="Google Shape;32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7" name="Google Shape;32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9" name="Google Shape;32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1" name="Google Shape;331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3" name="Google Shape;33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Google Shape;341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525" y="973050"/>
            <a:ext cx="7240941" cy="386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Good pair programming sessions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/>
              <a:t>Adding support for W23 term was simple thanks to the established DB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Team communication</a:t>
            </a:r>
            <a:endParaRPr sz="1000"/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More notifying when work has been completed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Make sure merges are done when issue is done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Refactored calendar page to use CSS grid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About Us page with Parker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Wiki and README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Caleb Beere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exporting calendar to .ics file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Pair programmed with Caleb to Clean up UI components and create About Us page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WIki and README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Parker Carnegie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137025" y="433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Selenium tests with Rehan and Mohammed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Selenium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(README/Wiki)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selenium testing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Selenium tests with Ivan and Salmaan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for the selenium testing with Ivan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Rehan Nagoor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 database to include W23 data with Sam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and setup selenium CI job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Added 404 routing to site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Hyrum Nantais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23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database schema, course parser, and db seeding job for W23 courses w/ Hyrum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Front- and back-end changes to support multi-term functionality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Support use of Prettier formatting extension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5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Samuel Guilbeault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